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40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46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007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50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983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69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63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44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55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929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63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0387-4800-4321-9ABE-3DB1CB052B5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C95A0-47BE-408B-BEEC-A8BAE089AA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931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ultaddesalud.unsl.edu.ar/?page_id=640" TargetMode="External"/><Relationship Id="rId2" Type="http://schemas.openxmlformats.org/officeDocument/2006/relationships/hyperlink" Target="http://preingreso.unsl.edu.ar/fcs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espfcs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7882" y="1656521"/>
            <a:ext cx="11513712" cy="2309237"/>
          </a:xfrm>
        </p:spPr>
        <p:txBody>
          <a:bodyPr>
            <a:normAutofit fontScale="90000"/>
          </a:bodyPr>
          <a:lstStyle/>
          <a:p>
            <a:br>
              <a:rPr lang="es-MX" sz="3300" b="1" dirty="0"/>
            </a:br>
            <a:br>
              <a:rPr lang="es-MX" sz="3300" b="1" dirty="0"/>
            </a:br>
            <a:br>
              <a:rPr lang="es-MX" sz="3300" b="1" dirty="0"/>
            </a:br>
            <a:br>
              <a:rPr lang="es-MX" sz="3300" b="1" dirty="0"/>
            </a:br>
            <a:br>
              <a:rPr lang="es-MX" sz="3300" b="1" dirty="0"/>
            </a:br>
            <a:br>
              <a:rPr lang="es-MX" sz="3300" b="1" dirty="0"/>
            </a:br>
            <a:r>
              <a:rPr lang="es-MX" sz="3300" b="1" dirty="0"/>
              <a:t>Carrera: ESPECIALIZACIÓN EN SALUD PÚBLICA Y AMBIENTE FCS-UNSL</a:t>
            </a:r>
            <a:br>
              <a:rPr lang="es-MX" sz="3300" b="1" dirty="0"/>
            </a:br>
            <a:r>
              <a:rPr lang="es-MX" sz="3300" b="1" dirty="0"/>
              <a:t>MODALIDAD PRESENCIAL</a:t>
            </a:r>
            <a:br>
              <a:rPr lang="es-MX" sz="3300" b="1" dirty="0"/>
            </a:br>
            <a:r>
              <a:rPr lang="es-MX" sz="2000" b="1" dirty="0"/>
              <a:t>Aprobada con </a:t>
            </a:r>
            <a:r>
              <a:rPr lang="es-ES" sz="2000" b="1" dirty="0"/>
              <a:t>reconocimiento oficial provisorio y la consecuente validez nacional </a:t>
            </a:r>
            <a:r>
              <a:rPr lang="es-MX" sz="2000" b="1" dirty="0"/>
              <a:t>por Resolución Ministerial 377/2020 </a:t>
            </a:r>
            <a:br>
              <a:rPr lang="es-MX" sz="2000" dirty="0"/>
            </a:br>
            <a:br>
              <a:rPr lang="es-MX" sz="2800" dirty="0"/>
            </a:br>
            <a:r>
              <a:rPr lang="es-MX" sz="2800" dirty="0"/>
              <a:t>Cohorte: 2023</a:t>
            </a:r>
            <a:br>
              <a:rPr lang="es-MX" sz="2800" dirty="0"/>
            </a:br>
            <a:r>
              <a:rPr lang="es-MX" sz="2800" dirty="0"/>
              <a:t>Director: Dr. Guillermo Macías (</a:t>
            </a:r>
            <a:r>
              <a:rPr lang="es-MX" sz="2800" dirty="0" err="1"/>
              <a:t>UNMdP</a:t>
            </a:r>
            <a:r>
              <a:rPr lang="es-MX" sz="2800" dirty="0"/>
              <a:t>-UNLaM)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3096" y="3975652"/>
            <a:ext cx="11368498" cy="2309238"/>
          </a:xfrm>
        </p:spPr>
        <p:txBody>
          <a:bodyPr>
            <a:normAutofit/>
          </a:bodyPr>
          <a:lstStyle/>
          <a:p>
            <a:r>
              <a:rPr lang="es-MX" dirty="0"/>
              <a:t>PRE INSCRIPCIONES ON LINE: DESDE EL 15 DE NOVIEMBRE 2022 AL 14 DE FEBRERO 2023</a:t>
            </a:r>
          </a:p>
          <a:p>
            <a:endParaRPr lang="es-MX" sz="2000" dirty="0"/>
          </a:p>
          <a:p>
            <a:r>
              <a:rPr lang="es-MX" sz="2000" dirty="0"/>
              <a:t>Link para pre inscripción: </a:t>
            </a:r>
            <a:r>
              <a:rPr lang="es-MX" sz="2000" dirty="0">
                <a:hlinkClick r:id="rId2"/>
              </a:rPr>
              <a:t>http://preingreso.unsl.edu.ar/fcs/</a:t>
            </a:r>
            <a:endParaRPr lang="es-MX" sz="2000" dirty="0"/>
          </a:p>
          <a:p>
            <a:r>
              <a:rPr lang="es-MX" sz="2000" dirty="0"/>
              <a:t>Mas información en: </a:t>
            </a:r>
            <a:r>
              <a:rPr lang="es-MX" sz="2000" dirty="0">
                <a:hlinkClick r:id="rId3"/>
              </a:rPr>
              <a:t>http://www.facultaddesalud.unsl.edu.ar/?page_id=640</a:t>
            </a:r>
            <a:endParaRPr lang="es-MX" sz="2000" dirty="0"/>
          </a:p>
          <a:p>
            <a:r>
              <a:rPr lang="es-MX" sz="2000" dirty="0"/>
              <a:t>Correo electrónico de consulta: </a:t>
            </a:r>
            <a:r>
              <a:rPr lang="es-MX" sz="2000" dirty="0">
                <a:hlinkClick r:id="rId4"/>
              </a:rPr>
              <a:t>espfcs@gmail.com</a:t>
            </a:r>
            <a:r>
              <a:rPr lang="es-MX" dirty="0"/>
              <a:t> </a:t>
            </a:r>
          </a:p>
        </p:txBody>
      </p:sp>
      <p:pic>
        <p:nvPicPr>
          <p:cNvPr id="1026" name="Picture 2" descr="F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469" y="382868"/>
            <a:ext cx="3075531" cy="886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ogo-unsl - CEPROCOR">
            <a:extLst>
              <a:ext uri="{FF2B5EF4-FFF2-40B4-BE49-F238E27FC236}">
                <a16:creationId xmlns:a16="http://schemas.microsoft.com/office/drawing/2014/main" id="{4EDBEEB2-EB57-EF32-0819-A5FE219BD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48" y="382868"/>
            <a:ext cx="3472069" cy="886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255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112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  Carrera: ESPECIALIZACIÓN EN SALUD PÚBLICA Y AMBIENTE FCS-UNSL MODALIDAD PRESENCIAL Aprobada con reconocimiento oficial provisorio y la consecuente validez nacional por Resolución Ministerial 377/2020   Cohorte: 2023 Director: Dr. Guillermo Macías (UNMdP-UNLaM)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ESPECIALIZACIÓN EN SALUD PÚBLICA Y AMBIENTE 2023 Director: Dr. Guillermo Macías (UNMdP)</dc:title>
  <dc:creator>Luján</dc:creator>
  <cp:lastModifiedBy>Lujan</cp:lastModifiedBy>
  <cp:revision>10</cp:revision>
  <dcterms:created xsi:type="dcterms:W3CDTF">2022-11-15T00:22:18Z</dcterms:created>
  <dcterms:modified xsi:type="dcterms:W3CDTF">2023-02-02T16:16:14Z</dcterms:modified>
</cp:coreProperties>
</file>